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259" r:id="rId4"/>
    <p:sldId id="258" r:id="rId5"/>
    <p:sldId id="260" r:id="rId6"/>
    <p:sldId id="257" r:id="rId7"/>
    <p:sldId id="261" r:id="rId8"/>
    <p:sldId id="262" r:id="rId9"/>
    <p:sldId id="31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313" r:id="rId22"/>
    <p:sldId id="275" r:id="rId23"/>
    <p:sldId id="277" r:id="rId24"/>
    <p:sldId id="278" r:id="rId25"/>
    <p:sldId id="279" r:id="rId26"/>
    <p:sldId id="280" r:id="rId27"/>
    <p:sldId id="281" r:id="rId28"/>
    <p:sldId id="314" r:id="rId29"/>
    <p:sldId id="283" r:id="rId30"/>
    <p:sldId id="284" r:id="rId31"/>
    <p:sldId id="285" r:id="rId32"/>
    <p:sldId id="286" r:id="rId33"/>
    <p:sldId id="287" r:id="rId34"/>
    <p:sldId id="290" r:id="rId35"/>
    <p:sldId id="315" r:id="rId36"/>
    <p:sldId id="289" r:id="rId37"/>
    <p:sldId id="291" r:id="rId38"/>
    <p:sldId id="292" r:id="rId39"/>
    <p:sldId id="293" r:id="rId40"/>
    <p:sldId id="294" r:id="rId41"/>
    <p:sldId id="295" r:id="rId42"/>
    <p:sldId id="316" r:id="rId43"/>
    <p:sldId id="297" r:id="rId44"/>
    <p:sldId id="298" r:id="rId45"/>
    <p:sldId id="299" r:id="rId46"/>
    <p:sldId id="300" r:id="rId47"/>
    <p:sldId id="301" r:id="rId48"/>
    <p:sldId id="302" r:id="rId49"/>
    <p:sldId id="323" r:id="rId50"/>
    <p:sldId id="317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10" r:id="rId6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7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9" autoAdjust="0"/>
    <p:restoredTop sz="94660"/>
  </p:normalViewPr>
  <p:slideViewPr>
    <p:cSldViewPr>
      <p:cViewPr varScale="1">
        <p:scale>
          <a:sx n="152" d="100"/>
          <a:sy n="152" d="100"/>
        </p:scale>
        <p:origin x="156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53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18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27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8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9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387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05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10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6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679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21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9F029-DABA-4311-A411-459F82B6096D}" type="datetimeFigureOut">
              <a:rPr lang="pl-PL" smtClean="0"/>
              <a:t>12.03.2021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2E60-41D2-43EE-AE62-BE9FB94DAF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69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21" Type="http://schemas.openxmlformats.org/officeDocument/2006/relationships/image" Target="../media/image78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tiff"/><Relationship Id="rId2" Type="http://schemas.openxmlformats.org/officeDocument/2006/relationships/image" Target="../media/image59.jpeg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81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23" Type="http://schemas.openxmlformats.org/officeDocument/2006/relationships/image" Target="../media/image80.jpeg"/><Relationship Id="rId10" Type="http://schemas.openxmlformats.org/officeDocument/2006/relationships/image" Target="../media/image67.jpeg"/><Relationship Id="rId19" Type="http://schemas.openxmlformats.org/officeDocument/2006/relationships/image" Target="../media/image76.tiff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Relationship Id="rId22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489366" cy="69602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95" y="5484897"/>
            <a:ext cx="2007159" cy="89698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53009" y="728700"/>
            <a:ext cx="5535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defTabSz="576000"/>
            <a:r>
              <a:rPr lang="pl-PL" sz="9600" b="1" dirty="0">
                <a:solidFill>
                  <a:schemeClr val="bg1"/>
                </a:solidFill>
                <a:latin typeface="Tw Cen MT Condensed" panose="020B0606020104020203" pitchFamily="34" charset="-18"/>
                <a:ea typeface="Adobe Kaiti Std R" panose="02020400000000000000" pitchFamily="18" charset="-128"/>
              </a:rPr>
              <a:t>NAGRODA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183704" y="3579935"/>
            <a:ext cx="6073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latin typeface="Tw Cen MT Condensed" panose="020B0606020104020203" pitchFamily="34" charset="-18"/>
              </a:rPr>
              <a:t>„Świadek Historii”</a:t>
            </a:r>
            <a:endParaRPr lang="pl-PL" sz="9600" b="1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95577" y="1684732"/>
            <a:ext cx="4650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algn="ctr" defTabSz="576000"/>
            <a:r>
              <a:rPr lang="pl-PL" sz="9600" dirty="0">
                <a:solidFill>
                  <a:schemeClr val="bg1"/>
                </a:solidFill>
                <a:latin typeface="Tw Cen MT Condensed" panose="020B0606020104020203" pitchFamily="34" charset="-18"/>
                <a:ea typeface="Adobe Kaiti Std R" panose="02020400000000000000" pitchFamily="18" charset="-128"/>
              </a:rPr>
              <a:t>HONOROWA</a:t>
            </a:r>
            <a:endParaRPr lang="pl-PL" sz="8000" dirty="0">
              <a:solidFill>
                <a:schemeClr val="bg1"/>
              </a:solidFill>
              <a:latin typeface="Tw Cen MT Condensed" panose="020B0606020104020203" pitchFamily="34" charset="-18"/>
              <a:ea typeface="Adobe Kaiti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912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Lidia Teresa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Argasińska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pic>
        <p:nvPicPr>
          <p:cNvPr id="9" name="Picture 2" descr="E:\Projekty nowe\ZAPROSZENIE świadek historii\foty 2013\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7289"/>
            <a:ext cx="3944041" cy="49840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1446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Henryk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Atemborski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Małgorzata Waksmundzka-Szarek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3" name="Picture 2" descr="E:\Projekty nowe\ZAPROSZENIE świadek historii\foty 2013\H. Atemborski, retusz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4" y="947288"/>
            <a:ext cx="3835092" cy="498405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38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Józef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Dalecki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Małgorzata Waksmundzka-Szarek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Picture 2" descr="E:\Projekty nowe\ZAPROSZENIE świadek historii\foty 2013\Józef Dalecki, pop Gr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7288"/>
            <a:ext cx="3291223" cy="498405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184411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5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Marian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Irzyk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Igor Witowicz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Picture 2" descr="E:\Projekty nowe\ZAPROSZENIE świadek historii\foty 2013\Irzyk_1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4724"/>
            <a:ext cx="3613781" cy="49685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25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Anatolia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Gazda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Picture 2" descr="E:\Projekty nowe\ZAPROSZENIE świadek historii\foty 2013\Gazda Anatolia_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" y="947374"/>
            <a:ext cx="3942556" cy="49839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0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Alojzy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Maliszewski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9" name="Picture 2" descr="E:\Projekty nowe\ZAPROSZENIE świadek historii\foty 2013\Alojzy Maliszewski 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2" y="947374"/>
            <a:ext cx="3476486" cy="49839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21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Tadeusz Kazimierz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Orłowski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Igor Witowicz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6" name="Picture 2" descr="E:\Projekty nowe\ZAPROSZENIE świadek historii\foty 2013\Orłowski_1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" y="947372"/>
            <a:ext cx="3597554" cy="49839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305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ks. infułat Józef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Sondej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Igor Witowicz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3" name="Picture 2" descr="E:\Projekty nowe\ZAPROSZENIE świadek historii\foty 2013\Sondej ks._1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" y="947371"/>
            <a:ext cx="3771320" cy="49839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72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11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Aleksander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Szymański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Marian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Majowicz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9" name="Picture 2" descr="E:\Projekty nowe\ZAPROSZENIE świadek historii\foty 2013\A. Szymański, retusz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" y="949156"/>
            <a:ext cx="3650737" cy="49821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603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63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Janina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Wierzbicka-Kopeć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Igor Witowicz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28548" y="605206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6" name="Picture 2" descr="E:\Projekty nowe\ZAPROSZENIE świadek historii\foty 2013\Janina Wierzbicka-Kopeć_6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1" y="949156"/>
            <a:ext cx="3698165" cy="49821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7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15680" y="2420888"/>
            <a:ext cx="5724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</a:t>
            </a:r>
          </a:p>
        </p:txBody>
      </p:sp>
    </p:spTree>
    <p:extLst>
      <p:ext uri="{BB962C8B-B14F-4D97-AF65-F5344CB8AC3E}">
        <p14:creationId xmlns:p14="http://schemas.microsoft.com/office/powerpoint/2010/main" val="25018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545124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Zespół Szkół nr 2</a:t>
            </a:r>
            <a:br>
              <a:rPr lang="pl-PL" sz="20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im. Jana Kochanowskiego</a:t>
            </a: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w Łańcucie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 (2013)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28548" y="605206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92" y="1340768"/>
            <a:ext cx="4183617" cy="45251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41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91644" y="2420888"/>
            <a:ext cx="6372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III</a:t>
            </a:r>
          </a:p>
        </p:txBody>
      </p:sp>
    </p:spTree>
    <p:extLst>
      <p:ext uri="{BB962C8B-B14F-4D97-AF65-F5344CB8AC3E}">
        <p14:creationId xmlns:p14="http://schemas.microsoft.com/office/powerpoint/2010/main" val="429494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Krystyna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Chowaniec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Foto Studio Marek Zakrzewski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276129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4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Dariusz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Jasiewicz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Henryk Górecki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469035" cy="4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63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Zbigniew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Larendowicz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616379" cy="4982184"/>
          </a:xfrm>
          <a:prstGeom prst="rect">
            <a:avLst/>
          </a:prstGeom>
        </p:spPr>
      </p:pic>
      <p:pic>
        <p:nvPicPr>
          <p:cNvPr id="9" name="Picture 3" descr="E:\Projekty nowe\ZAPROSZENIE świadek historii\foty 2013\Bez nazwy-1.png">
            <a:extLst>
              <a:ext uri="{FF2B5EF4-FFF2-40B4-BE49-F238E27FC236}">
                <a16:creationId xmlns:a16="http://schemas.microsoft.com/office/drawing/2014/main" id="{8A7DF4D2-915D-407C-BA7F-482F66292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56" y="4232126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38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Anna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Leszczyńska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Jan Górka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747759" cy="4982184"/>
          </a:xfrm>
          <a:prstGeom prst="rect">
            <a:avLst/>
          </a:prstGeom>
        </p:spPr>
      </p:pic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8" y="4201560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08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Mieczysław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Skotnicki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8" y="949156"/>
            <a:ext cx="3321456" cy="4982184"/>
          </a:xfrm>
          <a:prstGeom prst="rect">
            <a:avLst/>
          </a:prstGeom>
        </p:spPr>
      </p:pic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731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71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Maria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Szczepańska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III (2014)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2" y="949156"/>
            <a:ext cx="3181395" cy="4982184"/>
          </a:xfrm>
          <a:prstGeom prst="rect">
            <a:avLst/>
          </a:prstGeom>
        </p:spPr>
      </p:pic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116" y="4184411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04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IV</a:t>
            </a:r>
          </a:p>
        </p:txBody>
      </p:sp>
    </p:spTree>
    <p:extLst>
      <p:ext uri="{BB962C8B-B14F-4D97-AF65-F5344CB8AC3E}">
        <p14:creationId xmlns:p14="http://schemas.microsoft.com/office/powerpoint/2010/main" val="3367151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kpt. dr Dariusz Jacek 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Fudali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Krzysztof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Łokaj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IV (2015)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942" y="949156"/>
            <a:ext cx="3827498" cy="49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3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0056"/>
            <a:ext cx="7049631" cy="687977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627948" y="4185084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Franciszek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Batory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Igor Witowicz</a:t>
            </a:r>
          </a:p>
        </p:txBody>
      </p:sp>
      <p:pic>
        <p:nvPicPr>
          <p:cNvPr id="8" name="Picture 2" descr="E:\Projekty nowe\ZAPROSZENIE świadek historii\wybrane zdjęcia\F. Batory, fot. I. Witowicz.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58219"/>
            <a:ext cx="3914112" cy="49731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Łącznik prosty 12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 (2012)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772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bp Jan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Niemiec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A. Płocica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IV (2015)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03" y="949155"/>
            <a:ext cx="3705264" cy="49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Projekty nowe\ZAPROSZENIE świadek historii\foty 2013\Bez nazwy-1.png">
            <a:extLst>
              <a:ext uri="{FF2B5EF4-FFF2-40B4-BE49-F238E27FC236}">
                <a16:creationId xmlns:a16="http://schemas.microsoft.com/office/drawing/2014/main" id="{D3D431CA-961D-4917-A13C-E8C71716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40" y="4184411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71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Tadeusz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Polkowski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J. Szarek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IV (2015)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03" y="949154"/>
            <a:ext cx="3406710" cy="49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6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Stanisław Ignacy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Pomprowicz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Szymon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Muszański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IV (2015)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402" y="949153"/>
            <a:ext cx="3722430" cy="49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76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3609020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Dorota Kiełtyka</a:t>
            </a: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Piotr Kiełtyka</a:t>
            </a: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Lesław Wilk</a:t>
            </a:r>
          </a:p>
          <a:p>
            <a:endParaRPr lang="pl-PL" sz="2000" b="1" dirty="0">
              <a:latin typeface="Tw Cen MT" panose="020B0602020104020603" pitchFamily="34" charset="-18"/>
              <a:cs typeface="Arial" pitchFamily="34" charset="0"/>
            </a:endParaRP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twórcy Prywatnego Muzeum Podkarpackich</a:t>
            </a: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Pól Bitewnych w Krośnie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P. Dymiński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IV (2015)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0" y="949152"/>
            <a:ext cx="1575045" cy="246633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46" y="949152"/>
            <a:ext cx="1550605" cy="246633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0" y="3414662"/>
            <a:ext cx="3125651" cy="251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2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22" y="1346467"/>
            <a:ext cx="6943608" cy="46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7754981" y="3922020"/>
            <a:ext cx="36696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Stowarzyszenie Społeczno-Kulturalne Rędziny</a:t>
            </a:r>
          </a:p>
          <a:p>
            <a:endParaRPr lang="pl-PL" sz="2000" b="1" dirty="0">
              <a:latin typeface="Tw Cen MT" panose="020B0602020104020603" pitchFamily="34" charset="-18"/>
              <a:cs typeface="Arial" pitchFamily="34" charset="0"/>
            </a:endParaRP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prezes Wojciech Kaszub</a:t>
            </a: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i członkowie stowarzyszenia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29121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M.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Weryńska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752184" y="1484784"/>
            <a:ext cx="3885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IV (2015)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7" name="Łącznik prosty 16"/>
          <p:cNvCxnSpPr/>
          <p:nvPr/>
        </p:nvCxnSpPr>
        <p:spPr>
          <a:xfrm>
            <a:off x="7824192" y="5661248"/>
            <a:ext cx="3528392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84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V</a:t>
            </a:r>
          </a:p>
        </p:txBody>
      </p:sp>
    </p:spTree>
    <p:extLst>
      <p:ext uri="{BB962C8B-B14F-4D97-AF65-F5344CB8AC3E}">
        <p14:creationId xmlns:p14="http://schemas.microsoft.com/office/powerpoint/2010/main" val="1305090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Adam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Kantor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 (2016)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53"/>
            <a:ext cx="3321457" cy="4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42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Artur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Szary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Z. Lis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 (2016)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0"/>
          <a:stretch/>
        </p:blipFill>
        <p:spPr>
          <a:xfrm flipH="1">
            <a:off x="731404" y="949152"/>
            <a:ext cx="3564398" cy="4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77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Edward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Marszałek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 (2016)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r="13096"/>
          <a:stretch/>
        </p:blipFill>
        <p:spPr>
          <a:xfrm>
            <a:off x="731404" y="949151"/>
            <a:ext cx="3874066" cy="4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7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Edward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Orłowski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Z.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Nater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 (2016)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9" t="13550" r="14213" b="11951"/>
          <a:stretch/>
        </p:blipFill>
        <p:spPr>
          <a:xfrm flipH="1">
            <a:off x="731404" y="949150"/>
            <a:ext cx="3613454" cy="498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11" name="Picture 2" descr="E:\Projekty nowe\ZAPROSZENIE świadek historii\wybrane zdjęcia\J. Marciak-Kozłowska, fot. Michał Wajda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7" y="949786"/>
            <a:ext cx="3781367" cy="49815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prof. Janina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Marciak</a:t>
            </a: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-Kozłowska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Michał Wajda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 (2012)</a:t>
            </a:r>
          </a:p>
        </p:txBody>
      </p:sp>
      <p:cxnSp>
        <p:nvCxnSpPr>
          <p:cNvPr id="15" name="Łącznik prosty 14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9196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Marcin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Zienkiewicz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 (2016)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6" t="4617" r="22692" b="7652"/>
          <a:stretch/>
        </p:blipFill>
        <p:spPr>
          <a:xfrm flipH="1">
            <a:off x="731402" y="949149"/>
            <a:ext cx="3356421" cy="4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52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545124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Towarzystwo Przyjaciół Nauk</a:t>
            </a:r>
            <a:br>
              <a:rPr lang="pl-PL" sz="20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im. Kazimierza Marii Osińskiego</a:t>
            </a:r>
          </a:p>
          <a:p>
            <a:r>
              <a:rPr lang="pl-PL" sz="2000" b="1" dirty="0">
                <a:latin typeface="Tw Cen MT" panose="020B0602020104020603" pitchFamily="34" charset="-18"/>
                <a:cs typeface="Arial" pitchFamily="34" charset="0"/>
              </a:rPr>
              <a:t>w Przemyślu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 (2016)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2744924"/>
            <a:ext cx="4075607" cy="29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99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VI</a:t>
            </a:r>
          </a:p>
        </p:txBody>
      </p:sp>
    </p:spTree>
    <p:extLst>
      <p:ext uri="{BB962C8B-B14F-4D97-AF65-F5344CB8AC3E}">
        <p14:creationId xmlns:p14="http://schemas.microsoft.com/office/powerpoint/2010/main" val="2658925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bp Edward Marian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Frankowski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Bogusław Kwieciński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 (2017)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1" y="949148"/>
            <a:ext cx="3321459" cy="4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77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Ewa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Kuberna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Anna Kata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 (2017)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48"/>
            <a:ext cx="3321458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08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Maciej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Małozięć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Mateusz Janiec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 (2017)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48"/>
            <a:ext cx="3308597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29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Maria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Mirecka-Loryś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Adrian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Grycuk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 (2017)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02" y="949148"/>
            <a:ext cx="3797387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77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mjr Franciszek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Sagan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Marian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Majowicz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 (2017)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8" r="12136"/>
          <a:stretch/>
        </p:blipFill>
        <p:spPr>
          <a:xfrm>
            <a:off x="731402" y="949147"/>
            <a:ext cx="3762161" cy="4972241"/>
          </a:xfrm>
          <a:prstGeom prst="rect">
            <a:avLst/>
          </a:prstGeom>
        </p:spPr>
      </p:pic>
      <p:pic>
        <p:nvPicPr>
          <p:cNvPr id="13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324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32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Bogusława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Wąs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 (2017)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graphicFrame>
        <p:nvGraphicFramePr>
          <p:cNvPr id="13" name="Obi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215095"/>
              </p:ext>
            </p:extLst>
          </p:nvPr>
        </p:nvGraphicFramePr>
        <p:xfrm>
          <a:off x="731402" y="949147"/>
          <a:ext cx="3195931" cy="4972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5688720" imgH="8850600" progId="Photoshop.Image.13">
                  <p:embed/>
                </p:oleObj>
              </mc:Choice>
              <mc:Fallback>
                <p:oleObj name="Image" r:id="rId4" imgW="5688720" imgH="8850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402" y="949147"/>
                        <a:ext cx="3195931" cy="4972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78927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VII</a:t>
            </a:r>
          </a:p>
        </p:txBody>
      </p:sp>
    </p:spTree>
    <p:extLst>
      <p:ext uri="{BB962C8B-B14F-4D97-AF65-F5344CB8AC3E}">
        <p14:creationId xmlns:p14="http://schemas.microsoft.com/office/powerpoint/2010/main" val="103145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6" name="Picture 2" descr="E:\Projekty nowe\ZAPROSZENIE świadek historii\wybrane zdjęcia\ks. T. Pater,fot. Ewa Mosur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49786"/>
            <a:ext cx="3648044" cy="49815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ks. Tadeusz</a:t>
            </a:r>
          </a:p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Pater SDB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Ewa </a:t>
            </a:r>
            <a:r>
              <a:rPr lang="pl-PL" sz="1400" dirty="0" err="1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Mosur</a:t>
            </a:r>
            <a:endParaRPr lang="pl-PL" sz="1400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 (2012)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6691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3E8BF7-EE25-412B-AB8A-C9C99B29F681}"/>
              </a:ext>
            </a:extLst>
          </p:cNvPr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Piotr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Ożóg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ECA1DD5-83B1-47B7-B09B-56EF783B9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 b="7009"/>
          <a:stretch/>
        </p:blipFill>
        <p:spPr>
          <a:xfrm>
            <a:off x="725151" y="945383"/>
            <a:ext cx="3767602" cy="4976005"/>
          </a:xfrm>
          <a:prstGeom prst="rect">
            <a:avLst/>
          </a:prstGeom>
        </p:spPr>
      </p:pic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4A5CA13-A6CC-4F3C-A710-A5BEAD1946A6}"/>
              </a:ext>
            </a:extLst>
          </p:cNvPr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CDBB178-2F84-4175-9D19-6BCF7B58723F}"/>
              </a:ext>
            </a:extLst>
          </p:cNvPr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9009F49-6382-4754-82B2-6292605EB59B}"/>
              </a:ext>
            </a:extLst>
          </p:cNvPr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2BFA091-FB74-4949-A20E-A6BA2A33CB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AEA637A-142D-4EEA-B1CE-79F71530CE22}"/>
              </a:ext>
            </a:extLst>
          </p:cNvPr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Fot. Bogusław Kleszczyński</a:t>
            </a:r>
            <a:endParaRPr lang="pl-PL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75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C2BFA091-FB74-4949-A20E-A6BA2A33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3E8BF7-EE25-412B-AB8A-C9C99B29F681}"/>
              </a:ext>
            </a:extLst>
          </p:cNvPr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Jan</a:t>
            </a:r>
          </a:p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Partyka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4A5CA13-A6CC-4F3C-A710-A5BEAD1946A6}"/>
              </a:ext>
            </a:extLst>
          </p:cNvPr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CDBB178-2F84-4175-9D19-6BCF7B58723F}"/>
              </a:ext>
            </a:extLst>
          </p:cNvPr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9009F49-6382-4754-82B2-6292605EB59B}"/>
              </a:ext>
            </a:extLst>
          </p:cNvPr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AEA637A-142D-4EEA-B1CE-79F71530CE22}"/>
              </a:ext>
            </a:extLst>
          </p:cNvPr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Fot. Zakład Fotograficzny </a:t>
            </a:r>
            <a:r>
              <a:rPr lang="pl-PL" sz="1400" dirty="0" err="1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Kasowski</a:t>
            </a:r>
            <a:endParaRPr lang="pl-PL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E2ED888-54CF-4652-B0F2-45AC19E37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 b="2934"/>
          <a:stretch/>
        </p:blipFill>
        <p:spPr>
          <a:xfrm>
            <a:off x="733397" y="945383"/>
            <a:ext cx="3767602" cy="4967234"/>
          </a:xfrm>
          <a:prstGeom prst="rect">
            <a:avLst/>
          </a:prstGeom>
        </p:spPr>
      </p:pic>
      <p:pic>
        <p:nvPicPr>
          <p:cNvPr id="19" name="Picture 3" descr="E:\Projekty nowe\ZAPROSZENIE świadek historii\foty 2013\Bez nazwy-1.png">
            <a:extLst>
              <a:ext uri="{FF2B5EF4-FFF2-40B4-BE49-F238E27FC236}">
                <a16:creationId xmlns:a16="http://schemas.microsoft.com/office/drawing/2014/main" id="{9AA93249-1A27-43A8-A5B8-F93B3F1E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201560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42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C2BFA091-FB74-4949-A20E-A6BA2A33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3E8BF7-EE25-412B-AB8A-C9C99B29F681}"/>
              </a:ext>
            </a:extLst>
          </p:cNvPr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Stanisław</a:t>
            </a:r>
          </a:p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Wójciak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4A5CA13-A6CC-4F3C-A710-A5BEAD1946A6}"/>
              </a:ext>
            </a:extLst>
          </p:cNvPr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CDBB178-2F84-4175-9D19-6BCF7B58723F}"/>
              </a:ext>
            </a:extLst>
          </p:cNvPr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9009F49-6382-4754-82B2-6292605EB59B}"/>
              </a:ext>
            </a:extLst>
          </p:cNvPr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AEA637A-142D-4EEA-B1CE-79F71530CE22}"/>
              </a:ext>
            </a:extLst>
          </p:cNvPr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Fot. Zbiory prywatne</a:t>
            </a:r>
            <a:endParaRPr lang="pl-PL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41DFE883-57D4-4F7E-8099-36E694AC0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r="3881"/>
          <a:stretch/>
        </p:blipFill>
        <p:spPr>
          <a:xfrm rot="16200000">
            <a:off x="129818" y="1545199"/>
            <a:ext cx="4967234" cy="37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29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C2BFA091-FB74-4949-A20E-A6BA2A33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3E8BF7-EE25-412B-AB8A-C9C99B29F681}"/>
              </a:ext>
            </a:extLst>
          </p:cNvPr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Andrzej</a:t>
            </a:r>
          </a:p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Zajdel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4A5CA13-A6CC-4F3C-A710-A5BEAD1946A6}"/>
              </a:ext>
            </a:extLst>
          </p:cNvPr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CDBB178-2F84-4175-9D19-6BCF7B58723F}"/>
              </a:ext>
            </a:extLst>
          </p:cNvPr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9009F49-6382-4754-82B2-6292605EB59B}"/>
              </a:ext>
            </a:extLst>
          </p:cNvPr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AEA637A-142D-4EEA-B1CE-79F71530CE22}"/>
              </a:ext>
            </a:extLst>
          </p:cNvPr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Fot. Marcin Kalita</a:t>
            </a:r>
            <a:endParaRPr lang="pl-PL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FA82DE8D-FC47-430C-AFE1-78FEC1817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9753"/>
          <a:stretch/>
        </p:blipFill>
        <p:spPr>
          <a:xfrm>
            <a:off x="733396" y="945381"/>
            <a:ext cx="3763839" cy="49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087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C2BFA091-FB74-4949-A20E-A6BA2A33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3E8BF7-EE25-412B-AB8A-C9C99B29F681}"/>
              </a:ext>
            </a:extLst>
          </p:cNvPr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Zespół Szkół</a:t>
            </a:r>
          </a:p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W Orzechówce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4A5CA13-A6CC-4F3C-A710-A5BEAD1946A6}"/>
              </a:ext>
            </a:extLst>
          </p:cNvPr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CDBB178-2F84-4175-9D19-6BCF7B58723F}"/>
              </a:ext>
            </a:extLst>
          </p:cNvPr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 (2018)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9009F49-6382-4754-82B2-6292605EB59B}"/>
              </a:ext>
            </a:extLst>
          </p:cNvPr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AEA637A-142D-4EEA-B1CE-79F71530CE22}"/>
              </a:ext>
            </a:extLst>
          </p:cNvPr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Logo </a:t>
            </a:r>
            <a:r>
              <a:rPr lang="pl-PL" sz="1400" dirty="0" err="1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Zs</a:t>
            </a:r>
            <a:r>
              <a:rPr lang="pl-PL" sz="1400" dirty="0">
                <a:solidFill>
                  <a:schemeClr val="bg1">
                    <a:lumMod val="85000"/>
                  </a:schemeClr>
                </a:solidFill>
                <a:latin typeface="Minion Pro" panose="02040503050306020203" pitchFamily="18" charset="0"/>
              </a:rPr>
              <a:t> Orzechówka</a:t>
            </a:r>
            <a:endParaRPr lang="pl-PL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4E18A4A0-CA6E-4876-89B3-BD66E3016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2" y="1574157"/>
            <a:ext cx="4525601" cy="37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48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819636" y="2420888"/>
            <a:ext cx="658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VIII</a:t>
            </a:r>
          </a:p>
        </p:txBody>
      </p:sp>
    </p:spTree>
    <p:extLst>
      <p:ext uri="{BB962C8B-B14F-4D97-AF65-F5344CB8AC3E}">
        <p14:creationId xmlns:p14="http://schemas.microsoft.com/office/powerpoint/2010/main" val="21475136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por. Tadeusz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Lutak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VIII (2019)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-1"/>
          <a:stretch/>
        </p:blipFill>
        <p:spPr>
          <a:xfrm>
            <a:off x="731403" y="949147"/>
            <a:ext cx="3384793" cy="4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kpt. Stefania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Obara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Katarzyna Gajda-Bator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VIII (2019)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/>
          <a:stretch/>
        </p:blipFill>
        <p:spPr>
          <a:xfrm>
            <a:off x="736696" y="949147"/>
            <a:ext cx="3379500" cy="49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płk pil. Tadeusz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Henryk Rolski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Ze zbiorów Sali Tradycji 22. ODN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VIII (2019)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r="9000"/>
          <a:stretch/>
        </p:blipFill>
        <p:spPr>
          <a:xfrm>
            <a:off x="731402" y="949147"/>
            <a:ext cx="3384793" cy="4972241"/>
          </a:xfrm>
          <a:prstGeom prst="rect">
            <a:avLst/>
          </a:prstGeom>
        </p:spPr>
      </p:pic>
      <p:pic>
        <p:nvPicPr>
          <p:cNvPr id="17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998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8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Mirosława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Filipczyk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VIII (2019)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3413" r="5676"/>
          <a:stretch/>
        </p:blipFill>
        <p:spPr>
          <a:xfrm>
            <a:off x="739943" y="950495"/>
            <a:ext cx="3362826" cy="49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11" name="Picture 2" descr="E:\Projekty nowe\ZAPROSZENIE świadek historii\wybrane zdjęcia\S. Szpunar_1, fot. Igor Witowicz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44724"/>
            <a:ext cx="3541233" cy="49866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Stanisław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 err="1">
                <a:latin typeface="Tw Cen MT" panose="020B0602020104020603" pitchFamily="34" charset="-18"/>
                <a:cs typeface="Arial" pitchFamily="34" charset="0"/>
              </a:rPr>
              <a:t>Szpunar</a:t>
            </a:r>
            <a:endParaRPr lang="pl-PL" sz="4200" b="1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Igor Witowicz</a:t>
            </a:r>
          </a:p>
        </p:txBody>
      </p:sp>
      <p:cxnSp>
        <p:nvCxnSpPr>
          <p:cNvPr id="15" name="Łącznik prosty 14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 (2012)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09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282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Stanisław Mieczysław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Szarzyński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VIII (2019)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r="6579"/>
          <a:stretch/>
        </p:blipFill>
        <p:spPr>
          <a:xfrm>
            <a:off x="731404" y="938462"/>
            <a:ext cx="3365349" cy="49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Romuald</a:t>
            </a:r>
          </a:p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Rzeszutek</a:t>
            </a:r>
            <a:endParaRPr lang="pl-PL" sz="2000" dirty="0">
              <a:latin typeface="Tw Cen MT" panose="020B0602020104020603" pitchFamily="34" charset="-18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Zbiory prywatne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VIII (2019)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082958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7853" r="2078"/>
          <a:stretch/>
        </p:blipFill>
        <p:spPr>
          <a:xfrm>
            <a:off x="733926" y="938463"/>
            <a:ext cx="3374858" cy="498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60" y="0"/>
            <a:ext cx="1414396" cy="22204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371" y="0"/>
            <a:ext cx="1383310" cy="222040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489" y="0"/>
            <a:ext cx="1538739" cy="2220402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10" y="0"/>
            <a:ext cx="1768458" cy="2357354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374" y="0"/>
            <a:ext cx="2341240" cy="234124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709" y="4631704"/>
            <a:ext cx="1685614" cy="2246534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380" y="4631704"/>
            <a:ext cx="1638787" cy="226749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272" y="-12460"/>
            <a:ext cx="1753247" cy="2479732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108" y="2341240"/>
            <a:ext cx="1679892" cy="231002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455" y="2340180"/>
            <a:ext cx="1731567" cy="230875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456" y="2338141"/>
            <a:ext cx="1617858" cy="229401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154" y="2337686"/>
            <a:ext cx="1720514" cy="2294018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514" y="4632159"/>
            <a:ext cx="1629573" cy="2302358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228" y="4632159"/>
            <a:ext cx="1181175" cy="236035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403" y="4632159"/>
            <a:ext cx="1937597" cy="2580184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989" y="4632056"/>
            <a:ext cx="1605541" cy="229437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907" y="4631953"/>
            <a:ext cx="1119860" cy="2239718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278" y="4631952"/>
            <a:ext cx="1557730" cy="2226047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446" y="2337686"/>
            <a:ext cx="1564923" cy="228455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319" y="2200837"/>
            <a:ext cx="1604752" cy="243086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98" y="2220402"/>
            <a:ext cx="1570340" cy="2430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406" y="2220402"/>
            <a:ext cx="1538739" cy="2430867"/>
          </a:xfrm>
          <a:prstGeom prst="rect">
            <a:avLst/>
          </a:prstGeom>
        </p:spPr>
      </p:pic>
      <p:pic>
        <p:nvPicPr>
          <p:cNvPr id="35" name="Obraz 3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078" y="0"/>
            <a:ext cx="2339315" cy="23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8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8" name="Picture 2" descr="E:\Projekty nowe\ZAPROSZENIE świadek historii\wybrane zdjęcia\Abp I. Tokarczuk, fot. Mariusz Kamieniecki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944724"/>
            <a:ext cx="3708412" cy="49866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627948" y="4185084"/>
            <a:ext cx="5688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abp Ignacy</a:t>
            </a:r>
            <a:br>
              <a:rPr lang="pl-PL" sz="4200" b="1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Tokarczuk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Mariusz Kamieniecki</a:t>
            </a:r>
          </a:p>
        </p:txBody>
      </p:sp>
      <p:cxnSp>
        <p:nvCxnSpPr>
          <p:cNvPr id="13" name="Łącznik prosty 12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 (2012)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" name="Picture 3" descr="E:\Projekty nowe\ZAPROSZENIE świadek historii\foty 2013\Bez nazwy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824" y="4257092"/>
            <a:ext cx="493712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7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009" y="-14514"/>
            <a:ext cx="7049631" cy="6879772"/>
          </a:xfrm>
          <a:prstGeom prst="rect">
            <a:avLst/>
          </a:prstGeom>
        </p:spPr>
      </p:pic>
      <p:pic>
        <p:nvPicPr>
          <p:cNvPr id="6" name="Picture 2" descr="E:\Projekty nowe\ZAPROSZENIE świadek historii\wybrane zdjęcia\Mirek Majkowski2 fot T.Sudo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97" y="944746"/>
            <a:ext cx="3341279" cy="49865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627948" y="4185084"/>
            <a:ext cx="56886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latin typeface="Tw Cen MT" panose="020B0602020104020603" pitchFamily="34" charset="-18"/>
                <a:cs typeface="Arial" pitchFamily="34" charset="0"/>
              </a:rPr>
              <a:t>Mirosław Majkowski</a:t>
            </a:r>
          </a:p>
          <a:p>
            <a:r>
              <a:rPr lang="pl-PL" sz="2000" dirty="0">
                <a:latin typeface="Tw Cen MT" panose="020B0602020104020603" pitchFamily="34" charset="-18"/>
                <a:cs typeface="Arial" pitchFamily="34" charset="0"/>
              </a:rPr>
              <a:t>Przemyskie Stowarzyszenie</a:t>
            </a:r>
            <a:br>
              <a:rPr lang="pl-PL" sz="2000" dirty="0">
                <a:latin typeface="Tw Cen MT" panose="020B0602020104020603" pitchFamily="34" charset="-18"/>
                <a:cs typeface="Arial" pitchFamily="34" charset="0"/>
              </a:rPr>
            </a:br>
            <a:r>
              <a:rPr lang="pl-PL" sz="2000" dirty="0">
                <a:latin typeface="Tw Cen MT" panose="020B0602020104020603" pitchFamily="34" charset="-18"/>
                <a:cs typeface="Arial" pitchFamily="34" charset="0"/>
              </a:rPr>
              <a:t>Rekonstrukcji Historycznej X. DOK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31404" y="602128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-18"/>
                <a:cs typeface="Arial" pitchFamily="34" charset="0"/>
              </a:rPr>
              <a:t>fot. Tomasz Sudoł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5709659" y="5661248"/>
            <a:ext cx="5662071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630746" y="1484784"/>
            <a:ext cx="644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Świadek Historii</a:t>
            </a:r>
          </a:p>
          <a:p>
            <a:r>
              <a:rPr lang="pl-PL" sz="3600" b="1" dirty="0">
                <a:latin typeface="Tw Cen MT" panose="020B0602020104020603" pitchFamily="34" charset="-18"/>
                <a:cs typeface="Arial" pitchFamily="34" charset="0"/>
              </a:rPr>
              <a:t>edycja I (2012)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1102104" y="60520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latin typeface="Tw Cen MT" panose="020B0602020104020603" pitchFamily="34" charset="-18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1886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75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071664" y="2420888"/>
            <a:ext cx="6012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>
                <a:solidFill>
                  <a:schemeClr val="bg1"/>
                </a:solidFill>
                <a:latin typeface="Tw Cen MT" panose="020B0602020104020603" pitchFamily="34" charset="-18"/>
                <a:cs typeface="Arial" panose="020B0604020202020204" pitchFamily="34" charset="0"/>
              </a:rPr>
              <a:t>EDYCJA II</a:t>
            </a:r>
          </a:p>
        </p:txBody>
      </p:sp>
    </p:spTree>
    <p:extLst>
      <p:ext uri="{BB962C8B-B14F-4D97-AF65-F5344CB8AC3E}">
        <p14:creationId xmlns:p14="http://schemas.microsoft.com/office/powerpoint/2010/main" val="70190100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Office PowerPoint</Application>
  <PresentationFormat>Panoramiczny</PresentationFormat>
  <Paragraphs>286</Paragraphs>
  <Slides>62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71" baseType="lpstr">
      <vt:lpstr>Adobe Kaiti Std R</vt:lpstr>
      <vt:lpstr>Arial</vt:lpstr>
      <vt:lpstr>Calibri</vt:lpstr>
      <vt:lpstr>Calibri Light</vt:lpstr>
      <vt:lpstr>Minion Pro</vt:lpstr>
      <vt:lpstr>Tw Cen MT</vt:lpstr>
      <vt:lpstr>Tw Cen MT Condensed</vt:lpstr>
      <vt:lpstr>Motyw pakietu Office</vt:lpstr>
      <vt:lpstr>Image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IPN Oddział w Rzeszowie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 Czechowicz</dc:creator>
  <cp:lastModifiedBy>Karol Czechowicz</cp:lastModifiedBy>
  <cp:revision>29</cp:revision>
  <dcterms:created xsi:type="dcterms:W3CDTF">2018-11-19T09:32:46Z</dcterms:created>
  <dcterms:modified xsi:type="dcterms:W3CDTF">2021-03-12T14:59:53Z</dcterms:modified>
</cp:coreProperties>
</file>